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6015-0369-4D60-9D44-5D5351515E51}" type="datetimeFigureOut">
              <a:rPr lang="en-US" smtClean="0"/>
              <a:t>8/12/2009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F285-C3AA-4F8F-A385-8A0FA0244B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6015-0369-4D60-9D44-5D5351515E51}" type="datetimeFigureOut">
              <a:rPr lang="en-US" smtClean="0"/>
              <a:t>8/12/2009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F285-C3AA-4F8F-A385-8A0FA0244B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6015-0369-4D60-9D44-5D5351515E51}" type="datetimeFigureOut">
              <a:rPr lang="en-US" smtClean="0"/>
              <a:t>8/12/2009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F285-C3AA-4F8F-A385-8A0FA0244B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6015-0369-4D60-9D44-5D5351515E51}" type="datetimeFigureOut">
              <a:rPr lang="en-US" smtClean="0"/>
              <a:t>8/12/2009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F285-C3AA-4F8F-A385-8A0FA0244B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6015-0369-4D60-9D44-5D5351515E51}" type="datetimeFigureOut">
              <a:rPr lang="en-US" smtClean="0"/>
              <a:t>8/12/2009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F285-C3AA-4F8F-A385-8A0FA0244B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6015-0369-4D60-9D44-5D5351515E51}" type="datetimeFigureOut">
              <a:rPr lang="en-US" smtClean="0"/>
              <a:t>8/12/2009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F285-C3AA-4F8F-A385-8A0FA0244B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6015-0369-4D60-9D44-5D5351515E51}" type="datetimeFigureOut">
              <a:rPr lang="en-US" smtClean="0"/>
              <a:t>8/12/2009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F285-C3AA-4F8F-A385-8A0FA0244B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6015-0369-4D60-9D44-5D5351515E51}" type="datetimeFigureOut">
              <a:rPr lang="en-US" smtClean="0"/>
              <a:t>8/12/2009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F285-C3AA-4F8F-A385-8A0FA0244B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6015-0369-4D60-9D44-5D5351515E51}" type="datetimeFigureOut">
              <a:rPr lang="en-US" smtClean="0"/>
              <a:t>8/12/2009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F285-C3AA-4F8F-A385-8A0FA0244B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6015-0369-4D60-9D44-5D5351515E51}" type="datetimeFigureOut">
              <a:rPr lang="en-US" smtClean="0"/>
              <a:t>8/12/2009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F285-C3AA-4F8F-A385-8A0FA0244B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6015-0369-4D60-9D44-5D5351515E51}" type="datetimeFigureOut">
              <a:rPr lang="en-US" smtClean="0"/>
              <a:t>8/12/2009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F285-C3AA-4F8F-A385-8A0FA0244B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B6015-0369-4D60-9D44-5D5351515E51}" type="datetimeFigureOut">
              <a:rPr lang="en-US" smtClean="0"/>
              <a:t>8/12/2009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8F285-C3AA-4F8F-A385-8A0FA0244B9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thsheba_at_Her_Bath_Rembrandt 165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09663" y="0"/>
            <a:ext cx="6924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Johannes Wtenbogaert, Remonstrant Minister 163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63713" y="0"/>
            <a:ext cx="5616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Man_In_Oriental_Dress 16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73238" y="0"/>
            <a:ext cx="55959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Maria_Trip 16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14563" y="0"/>
            <a:ext cx="4714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Musical_Allegory 162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97075" y="0"/>
            <a:ext cx="5148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Portrait_Of_A_Woman 16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06588" y="0"/>
            <a:ext cx="5329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Portrait_of_Haesje_van_Cleyburgh 163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8188" y="0"/>
            <a:ext cx="5126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Portrait_of_Johannes_Wtenbogaert 163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36738" y="0"/>
            <a:ext cx="54689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Portrait_of_Maria_Trip_163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58975" y="0"/>
            <a:ext cx="5224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Portrait_of_Nicolaes_Ruts 163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46288" y="0"/>
            <a:ext cx="5051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Portrait_of_Saskia_van_Uylenburgh 163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1838" y="0"/>
            <a:ext cx="5138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ist_and_the_Woman_Taken_in_Adultery_Rembrandt 164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00238" y="0"/>
            <a:ext cx="5343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Portrait_of_Saskia_with_a_Flower 164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51013" y="0"/>
            <a:ext cx="5641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Portrait_of_the_Artist_at_His_Easel_166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70075" y="0"/>
            <a:ext cx="5403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Repentant_Judas_Returning_The_Pieces_Of_Silver 16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1600" y="0"/>
            <a:ext cx="8940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Sarah_Waiting_for_Tobias 164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36763" y="0"/>
            <a:ext cx="5068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Saskia 16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85950" y="0"/>
            <a:ext cx="5370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Saskia_As_Flora 163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97050" y="0"/>
            <a:ext cx="55483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Saskia_in_Pompous_Dress 164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25638" y="0"/>
            <a:ext cx="5292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Saskia_Laughing 163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87525" y="0"/>
            <a:ext cx="5568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Saskia_Wearing_A_Veil 163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12950" y="0"/>
            <a:ext cx="5116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Self_Portrait_16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63725" y="0"/>
            <a:ext cx="5416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ent_from_the_Cross by Rembrandt 163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55813" y="0"/>
            <a:ext cx="5032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Self_portrait_16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63750" y="0"/>
            <a:ext cx="5014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Self_portrait_164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04975" y="0"/>
            <a:ext cx="5732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Self_Portrait_165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82788" y="0"/>
            <a:ext cx="5178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Self_Portrait_165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79600" y="0"/>
            <a:ext cx="5384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Self_Portrait_166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30363" y="0"/>
            <a:ext cx="5881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Self_Portrait_166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78000" y="0"/>
            <a:ext cx="558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Self_Portrait_as_a_Young_Man_163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74825" y="0"/>
            <a:ext cx="5592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Self_portrait_as_the_Apostle_Paul 166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25625" y="0"/>
            <a:ext cx="5491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Self_Portrait_as_the_Apostle_St_Paul 166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17675" y="0"/>
            <a:ext cx="5708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Self_Portrait_at_an_Early_Age_162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33550" y="0"/>
            <a:ext cx="56753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65Self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66888" y="0"/>
            <a:ext cx="5608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Self_portrait_c16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54188" y="0"/>
            <a:ext cx="5635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Self_Portrait_c1628_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9775" y="0"/>
            <a:ext cx="5122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Self_Portrait_Frowning_16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76338" y="0"/>
            <a:ext cx="6789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Self_Portrait_In_A_Gorget 16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84350" y="0"/>
            <a:ext cx="5575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Self_Portrait_In_A_Plumed_Hat 16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66888" y="0"/>
            <a:ext cx="5610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Self_Portrait_with_a_Cap_openmouthed 16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52575" y="0"/>
            <a:ext cx="6038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Self_Portrait_With_Saskia 163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31975" y="0"/>
            <a:ext cx="5480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The_Anatomy_Lecture_of_Dr_Nicholaes_Tulp 16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988" y="0"/>
            <a:ext cx="9088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The_Artist_In_His_Studio 16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3200" y="0"/>
            <a:ext cx="8736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The_Artists_Father 16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63525" y="0"/>
            <a:ext cx="86153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Aristotle_with_a_Bust_of_Homer 165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293813" y="0"/>
            <a:ext cx="6554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The_Company_of_Frans_Banning_Cocq_and_Willem_van_Ruytenburch_known_as_the_-Night_Watch- 164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55613" y="0"/>
            <a:ext cx="8231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The_Prophetess_Anna_(known_as_-Rembrandt-s_Mother-) 163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09750" y="0"/>
            <a:ext cx="5524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The_Sampling_Officials 166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28613"/>
            <a:ext cx="9144000" cy="620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The_Stone_Bridge_c163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17488"/>
            <a:ext cx="9144000" cy="642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Tobit_and_Anna_with_a_Kid 162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60563" y="0"/>
            <a:ext cx="5221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Pau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17675" y="0"/>
            <a:ext cx="5708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ijn_Rembrandt_Van_Portrait_Of_The_Artist_In_A_Flat_Cap 164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63763" y="0"/>
            <a:ext cx="4814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pper_at_Emmaus_Rembrandt 164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09638" y="0"/>
            <a:ext cx="7323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_Anatomy_Lecture_of_Dr_Nicolaes_Tulp by Rembrandt 16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_Return_of_the_Prodigal_Son_Rembrandt 166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87525" y="0"/>
            <a:ext cx="5568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Dana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795338" y="0"/>
            <a:ext cx="7553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Dead_peacocks 163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347788" y="0"/>
            <a:ext cx="6446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Jeremais_Lamenting_the_Destruction_of_Jerusalem 16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47863" y="0"/>
            <a:ext cx="5246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Jeremiah_Lamenting_the_Destruction_of_Jerusalem_16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43088" y="0"/>
            <a:ext cx="5456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0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Anadio</dc:creator>
  <cp:lastModifiedBy>Anthony Anadio</cp:lastModifiedBy>
  <cp:revision>1</cp:revision>
  <dcterms:created xsi:type="dcterms:W3CDTF">2009-08-12T20:28:04Z</dcterms:created>
  <dcterms:modified xsi:type="dcterms:W3CDTF">2009-08-12T20:29:05Z</dcterms:modified>
</cp:coreProperties>
</file>